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innehållsdelar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ehåll med bildtext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26000"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07504" y="18864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228B2"/>
              </a:buClr>
              <a:buSzPts val="4400"/>
              <a:buFont typeface="Calibri"/>
              <a:buNone/>
            </a:pPr>
            <a:r>
              <a:rPr lang="sv-SE" b="1">
                <a:solidFill>
                  <a:srgbClr val="3228B2"/>
                </a:solidFill>
              </a:rPr>
              <a:t>Patient 1 (known/unknown)</a:t>
            </a:r>
            <a:endParaRPr b="1">
              <a:solidFill>
                <a:srgbClr val="3228B2"/>
              </a:solidFill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07504" y="5917922"/>
            <a:ext cx="5472608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228B2"/>
              </a:buClr>
              <a:buSzPts val="2800"/>
              <a:buNone/>
            </a:pPr>
            <a:r>
              <a:rPr lang="sv-SE" sz="2800">
                <a:solidFill>
                  <a:srgbClr val="3228B2"/>
                </a:solidFill>
              </a:rPr>
              <a:t>VideoDysmorfologimöte mars 2019</a:t>
            </a:r>
            <a:endParaRPr sz="2800">
              <a:solidFill>
                <a:srgbClr val="3228B2"/>
              </a:solidFill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004048" y="1484784"/>
            <a:ext cx="3716723" cy="4247317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611560" y="1484784"/>
            <a:ext cx="3600400" cy="4247317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5364088" y="6391935"/>
            <a:ext cx="36724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rgbClr val="3228B2"/>
                </a:solidFill>
                <a:latin typeface="Calibri"/>
                <a:ea typeface="Calibri"/>
                <a:cs typeface="Calibri"/>
                <a:sym typeface="Calibri"/>
              </a:rPr>
              <a:t>Namn, Ort , ….……</a:t>
            </a:r>
            <a:endParaRPr sz="1800">
              <a:solidFill>
                <a:srgbClr val="3228B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3275856" y="116631"/>
            <a:ext cx="3024336" cy="3693319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79512" y="116631"/>
            <a:ext cx="2952328" cy="7171194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>
                <a:solidFill>
                  <a:srgbClr val="3228B2"/>
                </a:solidFill>
                <a:latin typeface="Calibri"/>
                <a:ea typeface="Calibri"/>
                <a:cs typeface="Calibri"/>
                <a:sym typeface="Calibri"/>
              </a:rPr>
              <a:t>Abnormalities (Summary)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Aaa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Bbb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ccc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6372200" y="116630"/>
            <a:ext cx="2736304" cy="3693319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275856" y="3962350"/>
            <a:ext cx="5832648" cy="2585323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Abnormalities cont. (or photo)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179512" y="188640"/>
            <a:ext cx="8784976" cy="6463308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photos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3491880" y="116632"/>
            <a:ext cx="5472608" cy="6463308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199710" y="116632"/>
            <a:ext cx="2952328" cy="6524863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>
                <a:solidFill>
                  <a:srgbClr val="3228B2"/>
                </a:solidFill>
                <a:latin typeface="Calibri"/>
                <a:ea typeface="Calibri"/>
                <a:cs typeface="Calibri"/>
                <a:sym typeface="Calibri"/>
              </a:rPr>
              <a:t>Investigations (Summary)</a:t>
            </a:r>
            <a:endParaRPr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Aaa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Bbb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sv-SE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/>
        </p:nvSpPr>
        <p:spPr>
          <a:xfrm>
            <a:off x="5004048" y="260648"/>
            <a:ext cx="3716723" cy="4247317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Photo(s)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552" y="260648"/>
            <a:ext cx="3683000" cy="626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>
            <a:spLocks noGrp="1"/>
          </p:cNvSpPr>
          <p:nvPr>
            <p:ph type="ctrTitle"/>
          </p:nvPr>
        </p:nvSpPr>
        <p:spPr>
          <a:xfrm>
            <a:off x="4644008" y="5085184"/>
            <a:ext cx="4176464" cy="93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228B2"/>
              </a:buClr>
              <a:buSzPts val="3959"/>
              <a:buFont typeface="Calibri"/>
              <a:buNone/>
            </a:pPr>
            <a:r>
              <a:rPr lang="sv-SE" sz="3959" b="1">
                <a:solidFill>
                  <a:srgbClr val="3228B2"/>
                </a:solidFill>
              </a:rPr>
              <a:t>Known/Unknown</a:t>
            </a:r>
            <a:endParaRPr sz="3959" b="1">
              <a:solidFill>
                <a:srgbClr val="3228B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448344" y="1166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228B2"/>
              </a:buClr>
              <a:buSzPts val="4400"/>
              <a:buFont typeface="Calibri"/>
              <a:buNone/>
            </a:pPr>
            <a:r>
              <a:rPr lang="sv-SE">
                <a:solidFill>
                  <a:srgbClr val="3228B2"/>
                </a:solidFill>
              </a:rPr>
              <a:t>Diagnosis</a:t>
            </a:r>
            <a:endParaRPr>
              <a:solidFill>
                <a:srgbClr val="3228B2"/>
              </a:solidFill>
            </a:endParaRPr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2890664" cy="197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sv-SE"/>
              <a:t>OMIM #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sv-SE"/>
              <a:t>Gene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sv-SE" sz="2400"/>
              <a:t>info</a:t>
            </a:r>
            <a:endParaRPr/>
          </a:p>
        </p:txBody>
      </p:sp>
      <p:sp>
        <p:nvSpPr>
          <p:cNvPr id="121" name="Google Shape;121;p18"/>
          <p:cNvSpPr txBox="1"/>
          <p:nvPr/>
        </p:nvSpPr>
        <p:spPr>
          <a:xfrm>
            <a:off x="5940152" y="1196752"/>
            <a:ext cx="3024336" cy="2585323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Patient’s photo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89792" y="3782075"/>
            <a:ext cx="8946704" cy="2585323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 photos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1457433" y="3652529"/>
            <a:ext cx="622913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 b="1" cap="none" dirty="0">
                <a:solidFill>
                  <a:srgbClr val="3228B2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sz="8000" b="1" cap="none" dirty="0">
              <a:solidFill>
                <a:srgbClr val="3228B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2920970" y="1628800"/>
            <a:ext cx="3302059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8000" b="1" cap="none" dirty="0">
                <a:solidFill>
                  <a:srgbClr val="3228B2"/>
                </a:solidFill>
                <a:latin typeface="Calibri"/>
                <a:ea typeface="Calibri"/>
                <a:cs typeface="Calibri"/>
                <a:sym typeface="Calibri"/>
              </a:rPr>
              <a:t>TACK !</a:t>
            </a:r>
            <a:endParaRPr sz="8000" b="1" cap="none" dirty="0">
              <a:solidFill>
                <a:srgbClr val="3228B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Bildspel på skärmen (4:3)</PresentationFormat>
  <Paragraphs>182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Patient 1 (known/unknown)</vt:lpstr>
      <vt:lpstr>PowerPoint-presentation</vt:lpstr>
      <vt:lpstr>PowerPoint-presentation</vt:lpstr>
      <vt:lpstr>PowerPoint-presentation</vt:lpstr>
      <vt:lpstr>Known/Unknown</vt:lpstr>
      <vt:lpstr>Diagnosis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1 (known/unknown)</dc:title>
  <dc:creator>Anna Poluha</dc:creator>
  <cp:lastModifiedBy>Eva-Lena Maria Stattin</cp:lastModifiedBy>
  <cp:revision>2</cp:revision>
  <dcterms:modified xsi:type="dcterms:W3CDTF">2021-10-15T14:03:52Z</dcterms:modified>
</cp:coreProperties>
</file>